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7" r:id="rId4"/>
    <p:sldId id="269" r:id="rId5"/>
    <p:sldId id="270" r:id="rId6"/>
    <p:sldId id="271" r:id="rId7"/>
    <p:sldId id="258" r:id="rId8"/>
    <p:sldId id="272" r:id="rId9"/>
    <p:sldId id="273" r:id="rId10"/>
    <p:sldId id="274" r:id="rId11"/>
    <p:sldId id="259" r:id="rId12"/>
    <p:sldId id="261" r:id="rId13"/>
    <p:sldId id="262" r:id="rId14"/>
    <p:sldId id="260" r:id="rId15"/>
    <p:sldId id="263" r:id="rId16"/>
    <p:sldId id="275" r:id="rId17"/>
    <p:sldId id="276" r:id="rId18"/>
    <p:sldId id="277" r:id="rId19"/>
    <p:sldId id="278" r:id="rId20"/>
    <p:sldId id="264" r:id="rId21"/>
    <p:sldId id="279" r:id="rId22"/>
    <p:sldId id="281" r:id="rId23"/>
    <p:sldId id="280" r:id="rId24"/>
    <p:sldId id="265" r:id="rId25"/>
    <p:sldId id="266" r:id="rId26"/>
    <p:sldId id="282" r:id="rId27"/>
    <p:sldId id="285" r:id="rId28"/>
    <p:sldId id="283" r:id="rId29"/>
    <p:sldId id="284" r:id="rId30"/>
    <p:sldId id="287" r:id="rId31"/>
    <p:sldId id="288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6D7324-2A41-2E47-8E36-D504911A3247}">
          <p14:sldIdLst>
            <p14:sldId id="256"/>
            <p14:sldId id="257"/>
            <p14:sldId id="267"/>
            <p14:sldId id="269"/>
            <p14:sldId id="270"/>
            <p14:sldId id="271"/>
            <p14:sldId id="258"/>
            <p14:sldId id="272"/>
            <p14:sldId id="273"/>
            <p14:sldId id="274"/>
            <p14:sldId id="259"/>
            <p14:sldId id="261"/>
            <p14:sldId id="262"/>
            <p14:sldId id="260"/>
            <p14:sldId id="263"/>
            <p14:sldId id="275"/>
            <p14:sldId id="276"/>
            <p14:sldId id="277"/>
            <p14:sldId id="278"/>
            <p14:sldId id="264"/>
            <p14:sldId id="279"/>
            <p14:sldId id="281"/>
            <p14:sldId id="280"/>
            <p14:sldId id="265"/>
            <p14:sldId id="266"/>
            <p14:sldId id="282"/>
            <p14:sldId id="285"/>
            <p14:sldId id="283"/>
            <p14:sldId id="284"/>
            <p14:sldId id="287"/>
            <p14:sldId id="288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EF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661"/>
  </p:normalViewPr>
  <p:slideViewPr>
    <p:cSldViewPr snapToGrid="0" snapToObjects="1">
      <p:cViewPr varScale="1">
        <p:scale>
          <a:sx n="164" d="100"/>
          <a:sy n="164" d="100"/>
        </p:scale>
        <p:origin x="1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152A-4AE5-5545-927C-51012056200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1C48A-A010-E845-8D73-8F710FD9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7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3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7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5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6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7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6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1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EE3BC-B80F-F54D-899B-B5E73CF9E85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8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Dive into React Portals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Souvik Basu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27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use Portals?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Handles </a:t>
            </a:r>
            <a:r>
              <a:rPr lang="en-US" dirty="0" smtClean="0"/>
              <a:t>code </a:t>
            </a:r>
            <a:r>
              <a:rPr lang="en-US" dirty="0" smtClean="0"/>
              <a:t>complexity (easier state management)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1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around usage of React </a:t>
            </a:r>
            <a:r>
              <a:rPr lang="en-US" dirty="0" smtClean="0"/>
              <a:t>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Spaghetti code </a:t>
            </a:r>
          </a:p>
          <a:p>
            <a:r>
              <a:rPr lang="en-US" dirty="0" smtClean="0"/>
              <a:t>Portals are like </a:t>
            </a:r>
            <a:r>
              <a:rPr lang="en-US" dirty="0" err="1" smtClean="0"/>
              <a:t>goto</a:t>
            </a:r>
            <a:r>
              <a:rPr lang="en-US" dirty="0" smtClean="0"/>
              <a:t> statement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4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7846" y="742462"/>
            <a:ext cx="8954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goto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9659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Portal inside Portal inside Portal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540000"/>
            <a:ext cx="1118381" cy="124264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766646" y="3055815"/>
            <a:ext cx="1297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330" y="2540000"/>
            <a:ext cx="1118381" cy="1242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960" y="2540000"/>
            <a:ext cx="1118381" cy="12426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591907" y="3055815"/>
            <a:ext cx="1297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95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 design using </a:t>
            </a:r>
            <a:r>
              <a:rPr lang="en-US" dirty="0" smtClean="0"/>
              <a:t>Portals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DOM </a:t>
            </a:r>
            <a:r>
              <a:rPr lang="en-US" dirty="0" smtClean="0"/>
              <a:t>abstraction</a:t>
            </a:r>
          </a:p>
          <a:p>
            <a:r>
              <a:rPr lang="en-US" dirty="0" smtClean="0"/>
              <a:t>Portal enforces to think in terms of React Elements and not 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97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0646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4954" y="2203938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0584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1477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 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42923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7231" y="2203938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022861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17969" y="615852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45600" y="6158523"/>
            <a:ext cx="48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96386" y="591961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Component 1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05247" y="1483158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Component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07231" y="221326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 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41075" y="375719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 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6360" y="57633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&lt;div&gt;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79605" y="142039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&lt;div&gt;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30584" y="218825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&lt;div&gt;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53713" y="375719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&lt;div&gt;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84" y="3556861"/>
            <a:ext cx="4662551" cy="2154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397" y="340961"/>
            <a:ext cx="3738165" cy="2534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7" y="3512470"/>
            <a:ext cx="5777316" cy="21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5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86" y="199306"/>
            <a:ext cx="7824084" cy="6364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650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33" y="185979"/>
            <a:ext cx="6604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581150"/>
            <a:ext cx="98552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1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0916"/>
          </a:xfrm>
        </p:spPr>
        <p:txBody>
          <a:bodyPr/>
          <a:lstStyle/>
          <a:p>
            <a:pPr algn="ctr"/>
            <a:r>
              <a:rPr lang="en-US" dirty="0"/>
              <a:t>What is React </a:t>
            </a:r>
            <a:r>
              <a:rPr lang="en-US" dirty="0" smtClean="0"/>
              <a:t>Portal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46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0646" y="1938215"/>
            <a:ext cx="2649416" cy="33371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30583" y="695569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0584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1477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42923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7231" y="2203938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022861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17969" y="615852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45600" y="6158523"/>
            <a:ext cx="48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JSX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470031" y="1375508"/>
            <a:ext cx="5552830" cy="1219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48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91" y="247972"/>
            <a:ext cx="5061121" cy="63388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8412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53" y="0"/>
            <a:ext cx="6233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5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36600"/>
            <a:ext cx="9906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0646" y="1938215"/>
            <a:ext cx="2649416" cy="33371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01848" y="586153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0584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1477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42923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7231" y="2203938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022861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17969" y="615852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45600" y="6158523"/>
            <a:ext cx="48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JSX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6236679" y="1180123"/>
            <a:ext cx="2786182" cy="1414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72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0646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1477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42923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17969" y="615852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45600" y="6158523"/>
            <a:ext cx="48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JSX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368061" y="1733063"/>
            <a:ext cx="687754" cy="6056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78983" y="1938215"/>
            <a:ext cx="1723293" cy="27275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56200" y="3098800"/>
            <a:ext cx="1723293" cy="27275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937867" y="2520462"/>
            <a:ext cx="1205524" cy="16646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540629" y="547078"/>
            <a:ext cx="19538" cy="836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9845429" y="1383323"/>
            <a:ext cx="15629" cy="554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245601" y="1938215"/>
            <a:ext cx="9765" cy="582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117969" y="492370"/>
            <a:ext cx="1" cy="88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404338" y="734647"/>
            <a:ext cx="1205524" cy="16646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201415" y="3161324"/>
            <a:ext cx="687754" cy="6056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9451240" y="2516553"/>
            <a:ext cx="11010" cy="6564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723056" y="1398953"/>
            <a:ext cx="1836616" cy="1699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075001" y="2338755"/>
            <a:ext cx="50067" cy="760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966921" y="1566985"/>
            <a:ext cx="2413486" cy="308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46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3167"/>
          </a:xfrm>
        </p:spPr>
        <p:txBody>
          <a:bodyPr/>
          <a:lstStyle/>
          <a:p>
            <a:pPr algn="ctr"/>
            <a:r>
              <a:rPr lang="en-US" dirty="0" smtClean="0"/>
              <a:t>Testing </a:t>
            </a:r>
            <a:r>
              <a:rPr lang="en-US" smtClean="0"/>
              <a:t>React Portals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1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using Enzyme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mount -&gt; DOM</a:t>
            </a:r>
          </a:p>
          <a:p>
            <a:r>
              <a:rPr lang="en-US" dirty="0" smtClean="0"/>
              <a:t>shallow -&gt;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4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3167"/>
          </a:xfrm>
        </p:spPr>
        <p:txBody>
          <a:bodyPr/>
          <a:lstStyle/>
          <a:p>
            <a:pPr algn="ctr"/>
            <a:r>
              <a:rPr lang="en-US" dirty="0" smtClean="0"/>
              <a:t>State Management in Portals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91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Gotchas</a:t>
            </a:r>
            <a:r>
              <a:rPr lang="en-US" dirty="0" smtClean="0"/>
              <a:t> with Portals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State flow as per UI designs</a:t>
            </a:r>
          </a:p>
          <a:p>
            <a:r>
              <a:rPr lang="en-US" dirty="0" smtClean="0"/>
              <a:t>Rather think in terms of Components</a:t>
            </a:r>
          </a:p>
          <a:p>
            <a:r>
              <a:rPr lang="en-US" dirty="0" smtClean="0"/>
              <a:t>Portals is part of </a:t>
            </a:r>
            <a:r>
              <a:rPr lang="en-US" dirty="0" err="1" smtClean="0"/>
              <a:t>ReactDOM</a:t>
            </a:r>
            <a:r>
              <a:rPr lang="en-US" dirty="0" smtClean="0"/>
              <a:t> and not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8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13681" y="1255362"/>
            <a:ext cx="7501180" cy="4750231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5159" y="2385570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showLogin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59817" y="2812942"/>
            <a:ext cx="689675" cy="3038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0" y="1617266"/>
            <a:ext cx="1308100" cy="406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92" y="2385570"/>
            <a:ext cx="4659608" cy="336118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4184542" y="1821051"/>
            <a:ext cx="4355024" cy="564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cool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hackernoon.com</a:t>
            </a:r>
            <a:r>
              <a:rPr lang="en-US" dirty="0"/>
              <a:t>/using-a-react-16-portal-to-do-something-cool-2a2d627b0202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41" y="2605505"/>
            <a:ext cx="8658386" cy="42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80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07" y="0"/>
            <a:ext cx="7699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48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n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souvikbasu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7098" y="100740"/>
            <a:ext cx="9973160" cy="64705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8706" y="437827"/>
            <a:ext cx="7501180" cy="1576954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83603" y="1357415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showLogin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772" y="664121"/>
            <a:ext cx="1308100" cy="4064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5261675" y="891153"/>
            <a:ext cx="3556862" cy="650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231397" y="2309247"/>
            <a:ext cx="7501179" cy="1239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Main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439" y="3750588"/>
            <a:ext cx="3808277" cy="27065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47786" y="2598592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showLogin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5" idx="1"/>
          </p:cNvCxnSpPr>
          <p:nvPr/>
        </p:nvCxnSpPr>
        <p:spPr>
          <a:xfrm flipH="1">
            <a:off x="2278252" y="1226304"/>
            <a:ext cx="950454" cy="12379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</p:cNvCxnSpPr>
          <p:nvPr/>
        </p:nvCxnSpPr>
        <p:spPr>
          <a:xfrm>
            <a:off x="2140705" y="2967924"/>
            <a:ext cx="2934990" cy="263471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09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13681" y="1255362"/>
            <a:ext cx="7501180" cy="4750231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5159" y="2385570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showLogin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59817" y="2812942"/>
            <a:ext cx="689675" cy="3038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0" y="1617266"/>
            <a:ext cx="1308100" cy="406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49492" y="2385570"/>
            <a:ext cx="5385661" cy="3480538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184542" y="1821051"/>
            <a:ext cx="4355024" cy="564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92" y="2504928"/>
            <a:ext cx="4659608" cy="33611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4144" y="237814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Modal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1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3437" y="201478"/>
            <a:ext cx="11491994" cy="5804115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78206" y="1334169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showLogin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864672" y="1703501"/>
            <a:ext cx="170481" cy="682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613" y="516887"/>
            <a:ext cx="1308100" cy="406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69384" y="2385570"/>
            <a:ext cx="10606330" cy="3480538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0430359" y="919968"/>
            <a:ext cx="125978" cy="5291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811" y="2445249"/>
            <a:ext cx="4659608" cy="33611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7798" y="239215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Modal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54234" y="316165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a@b.c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443" y="472437"/>
            <a:ext cx="1397000" cy="495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6912400" y="1700924"/>
            <a:ext cx="843673" cy="2750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608" y="2549058"/>
            <a:ext cx="4433269" cy="315356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4388095" y="967737"/>
            <a:ext cx="1836335" cy="2135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51792" y="133159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561591" y="910978"/>
            <a:ext cx="143133" cy="496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90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Portals?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on Top</a:t>
            </a:r>
          </a:p>
          <a:p>
            <a:r>
              <a:rPr lang="en-US" dirty="0" smtClean="0"/>
              <a:t>Child bigger than 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4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Lightbox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89" y="2347991"/>
            <a:ext cx="3808277" cy="270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9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Children that spill out of parent div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57" y="2107768"/>
            <a:ext cx="10672943" cy="32074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274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178</Words>
  <Application>Microsoft Macintosh PowerPoint</Application>
  <PresentationFormat>Widescreen</PresentationFormat>
  <Paragraphs>63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Arial</vt:lpstr>
      <vt:lpstr>Office Theme</vt:lpstr>
      <vt:lpstr>Deep Dive into React Portals</vt:lpstr>
      <vt:lpstr>What is React Portal</vt:lpstr>
      <vt:lpstr>PowerPoint Presentation</vt:lpstr>
      <vt:lpstr>PowerPoint Presentation</vt:lpstr>
      <vt:lpstr>PowerPoint Presentation</vt:lpstr>
      <vt:lpstr>PowerPoint Presentation</vt:lpstr>
      <vt:lpstr>When to use Portals?</vt:lpstr>
      <vt:lpstr>Lightbox</vt:lpstr>
      <vt:lpstr>Children that spill out of parent div</vt:lpstr>
      <vt:lpstr>Why to use Portals?</vt:lpstr>
      <vt:lpstr>Concerns around usage of React Portal</vt:lpstr>
      <vt:lpstr>PowerPoint Presentation</vt:lpstr>
      <vt:lpstr>Portal inside Portal inside Portal</vt:lpstr>
      <vt:lpstr>Clean design using Portals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React Portals</vt:lpstr>
      <vt:lpstr>Testing using Enzyme</vt:lpstr>
      <vt:lpstr>State Management in Portals</vt:lpstr>
      <vt:lpstr>Gotchas with Portals</vt:lpstr>
      <vt:lpstr>Some cool stuff</vt:lpstr>
      <vt:lpstr>PowerPoint Presentation</vt:lpstr>
      <vt:lpstr>Q n A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Portals</dc:title>
  <dc:creator>Souvik Basu</dc:creator>
  <cp:lastModifiedBy>Souvik Basu</cp:lastModifiedBy>
  <cp:revision>20</cp:revision>
  <dcterms:created xsi:type="dcterms:W3CDTF">2017-12-05T07:34:57Z</dcterms:created>
  <dcterms:modified xsi:type="dcterms:W3CDTF">2018-01-17T13:15:23Z</dcterms:modified>
</cp:coreProperties>
</file>